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5B33-B73A-4D95-AEB5-3CB9650ACE47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1E79-1873-4B0E-9E43-E24B9A707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figures_H15E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1033"/>
            <a:ext cx="3990704" cy="28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figures_H15E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82" y="698084"/>
            <a:ext cx="4036074" cy="29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figures_H15E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51844"/>
            <a:ext cx="3931102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H15B3 vs H214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figures_H15E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0856"/>
            <a:ext cx="4114800" cy="29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1/figures_H15E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0856"/>
            <a:ext cx="4352762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1/figures_H15E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70445"/>
            <a:ext cx="4111625" cy="29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H15B3 vs H214 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2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figures_H15EW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3261"/>
            <a:ext cx="4191000" cy="3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mc.ncep.noaa.gov/gc_wmb/vxt/zack/temp1/figures_H15EW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97265"/>
            <a:ext cx="4124585" cy="29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c.ncep.noaa.gov/gc_wmb/vxt/zack/temp1/figures_H15EW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9" y="3886200"/>
            <a:ext cx="3931102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H15B3 vs H15W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2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gc_wmb/vxt/zack/temp1/figures_H15EW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191000" cy="3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gc_wmb/vxt/zack/temp1/figures_H15EW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03534"/>
            <a:ext cx="4141932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gc_wmb/vxt/zack/temp1/figures_H15EW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859839"/>
            <a:ext cx="4111625" cy="29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H15B3 vs H15W 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3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mc.ncep.noaa.gov/gc_wmb/vxt/zack/temp1/figures_H15W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1" y="824696"/>
            <a:ext cx="4038600" cy="29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c.ncep.noaa.gov/gc_wmb/vxt/zack/temp1/figures_H15W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38" y="742120"/>
            <a:ext cx="4267069" cy="30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mc.ncep.noaa.gov/gc_wmb/vxt/zack/temp1/figures_H15W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8" y="3826601"/>
            <a:ext cx="3922713" cy="28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H15W vs H214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4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mc.ncep.noaa.gov/gc_wmb/vxt/zack/temp1/figures_H15W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14800" cy="29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mc.ncep.noaa.gov/gc_wmb/vxt/zack/temp1/figures_H15W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4488"/>
            <a:ext cx="4035425" cy="2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mc.ncep.noaa.gov/gc_wmb/vxt/zack/temp1/figures_H15W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1" y="3733800"/>
            <a:ext cx="4141932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H15W vs H214 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mc.ncep.noaa.gov/gc_wmb/vxt/zack/temp1/figures_H15T/fig_AL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1118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mc.ncep.noaa.gov/gc_wmb/vxt/zack/temp1/figures_H15T/fig_AL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341227" cy="31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emc.ncep.noaa.gov/gc_wmb/vxt/zack/temp1/figures_H15T/fig_AL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57600"/>
            <a:ext cx="4247347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H15T vs H214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8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H15T vs H214 EP</a:t>
            </a:r>
            <a:endParaRPr lang="en-US" sz="2800" dirty="0"/>
          </a:p>
        </p:txBody>
      </p:sp>
      <p:pic>
        <p:nvPicPr>
          <p:cNvPr id="8194" name="Picture 2" descr="http://www.emc.ncep.noaa.gov/gc_wmb/vxt/zack/temp1/figures_H15T/fig_E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62400" cy="28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mc.ncep.noaa.gov/gc_wmb/vxt/zack/temp1/figures_H15T/fig_E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97111"/>
            <a:ext cx="4352762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mc.ncep.noaa.gov/gc_wmb/vxt/zack/temp1/figures_H15T/fig_E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96046"/>
            <a:ext cx="3959225" cy="2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4</cp:revision>
  <dcterms:created xsi:type="dcterms:W3CDTF">2015-02-03T14:26:43Z</dcterms:created>
  <dcterms:modified xsi:type="dcterms:W3CDTF">2015-02-03T15:06:50Z</dcterms:modified>
</cp:coreProperties>
</file>