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2" r:id="rId2"/>
    <p:sldId id="283" r:id="rId3"/>
    <p:sldId id="294" r:id="rId4"/>
    <p:sldId id="299" r:id="rId5"/>
    <p:sldId id="285" r:id="rId6"/>
    <p:sldId id="290" r:id="rId7"/>
    <p:sldId id="291" r:id="rId8"/>
    <p:sldId id="302" r:id="rId9"/>
    <p:sldId id="296" r:id="rId10"/>
    <p:sldId id="297" r:id="rId11"/>
    <p:sldId id="300" r:id="rId12"/>
    <p:sldId id="314" r:id="rId13"/>
    <p:sldId id="313" r:id="rId14"/>
    <p:sldId id="315" r:id="rId15"/>
    <p:sldId id="327" r:id="rId16"/>
    <p:sldId id="326" r:id="rId17"/>
    <p:sldId id="325" r:id="rId18"/>
    <p:sldId id="324" r:id="rId19"/>
    <p:sldId id="323" r:id="rId20"/>
    <p:sldId id="322" r:id="rId21"/>
    <p:sldId id="321" r:id="rId22"/>
    <p:sldId id="320" r:id="rId23"/>
    <p:sldId id="319" r:id="rId24"/>
    <p:sldId id="318" r:id="rId25"/>
    <p:sldId id="317" r:id="rId26"/>
    <p:sldId id="316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 autoAdjust="0"/>
    <p:restoredTop sz="95031"/>
  </p:normalViewPr>
  <p:slideViewPr>
    <p:cSldViewPr snapToObjects="1">
      <p:cViewPr>
        <p:scale>
          <a:sx n="118" d="100"/>
          <a:sy n="118" d="100"/>
        </p:scale>
        <p:origin x="-828" y="168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CA348888-F454-4AD2-BA62-3AF29D9807C0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en-US"/>
            </a:pPr>
            <a:r>
              <a:rPr lang="ko-KR" altLang="en-US"/>
              <a:t>Introduction</a:t>
            </a:r>
          </a:p>
          <a:p>
            <a:pPr lvl="0">
              <a:defRPr lang="en-US"/>
            </a:pPr>
            <a:r>
              <a:rPr lang="ko-KR" altLang="en-US"/>
              <a:t>Body 1</a:t>
            </a:r>
          </a:p>
          <a:p>
            <a:pPr lvl="0">
              <a:defRPr lang="en-US"/>
            </a:pPr>
            <a:r>
              <a:rPr lang="ko-KR" altLang="en-US"/>
              <a:t>Body 2</a:t>
            </a:r>
          </a:p>
          <a:p>
            <a:pPr lvl="0">
              <a:defRPr lang="en-US"/>
            </a:pPr>
            <a:r>
              <a:rPr lang="ko-KR" altLang="en-US"/>
              <a:t>Body 3</a:t>
            </a:r>
          </a:p>
          <a:p>
            <a:pPr lvl="0">
              <a:defRPr lang="en-US"/>
            </a:pPr>
            <a:r>
              <a:rPr lang="ko-KR" altLang="en-US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6FEC12-A4C9-4837-AF94-AD867782C04C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7F84A3-4F29-4053-ACFD-1BAF2D3F140C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4953836A-82A3-4C8B-9D31-CD724F3673ED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D2EBAF6-36D0-4DD8-B695-D4C1B37E35D6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60728D28-603B-4EFC-80F8-17E5E9107035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27A1F4E-0809-4239-8034-C38E431DAF92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E0DA496-7307-4E8B-88DE-CB97B48BAB6F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en-US"/>
            </a:pPr>
            <a:r>
              <a:rPr lang="ko-KR" altLang="en-US"/>
              <a:t>Click the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8721E90-850C-410B-8B89-8394F580CFDA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US"/>
            </a:pPr>
            <a:r>
              <a:rPr lang="ko-KR" altLang="en-US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Hancom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D422D86A-5F52-4165-8473-F1B836277586}" type="datetime1">
              <a:rPr lang="ko-KR" altLang="en-US"/>
              <a:pPr lvl="0">
                <a:defRPr lang="en-US"/>
              </a:pPr>
              <a:t>2014-12-25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7302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/>
            </a:pPr>
            <a:r>
              <a:rPr lang="en-US" sz="3600" dirty="0" smtClean="0"/>
              <a:t>The</a:t>
            </a:r>
            <a:r>
              <a:rPr lang="en-US" sz="3600" dirty="0" smtClean="0"/>
              <a:t> </a:t>
            </a:r>
            <a:r>
              <a:rPr lang="en-US" sz="3600" dirty="0"/>
              <a:t>stats </a:t>
            </a:r>
            <a:r>
              <a:rPr lang="en-US" sz="3600" dirty="0" smtClean="0"/>
              <a:t>of</a:t>
            </a:r>
            <a:r>
              <a:rPr lang="en-US" sz="3600" dirty="0" smtClean="0"/>
              <a:t> </a:t>
            </a:r>
            <a:r>
              <a:rPr lang="en-US" sz="3600" dirty="0"/>
              <a:t>i</a:t>
            </a:r>
            <a:r>
              <a:rPr lang="en-US" sz="3600" dirty="0" smtClean="0"/>
              <a:t>nterpolated forecasts by H15B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4412"/>
            <a:ext cx="6667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530" y="3573020"/>
            <a:ext cx="59048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/>
            </a:pPr>
            <a:r>
              <a:rPr lang="en-US" sz="3600" dirty="0" smtClean="0"/>
              <a:t>The</a:t>
            </a:r>
            <a:r>
              <a:rPr lang="en-US" sz="3600" dirty="0" smtClean="0"/>
              <a:t> </a:t>
            </a:r>
            <a:r>
              <a:rPr lang="en-US" sz="3600" dirty="0"/>
              <a:t>stats </a:t>
            </a:r>
            <a:r>
              <a:rPr lang="en-US" sz="3600" dirty="0" smtClean="0"/>
              <a:t>of</a:t>
            </a:r>
            <a:r>
              <a:rPr lang="en-US" sz="3600" dirty="0" smtClean="0"/>
              <a:t> interpolated forecasts by H15B &amp; H15Z in 2011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01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885825"/>
            <a:ext cx="6667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52512"/>
            <a:ext cx="666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4412"/>
            <a:ext cx="6667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38225"/>
            <a:ext cx="6667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10788</TotalTime>
  <Words>18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Hancom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2014 HWRF           pre-implementation Tests</dc:title>
  <dc:creator>young</dc:creator>
  <cp:lastModifiedBy>zhangfamily</cp:lastModifiedBy>
  <cp:revision>77</cp:revision>
  <dcterms:created xsi:type="dcterms:W3CDTF">2014-03-17T20:15:02Z</dcterms:created>
  <dcterms:modified xsi:type="dcterms:W3CDTF">2014-12-27T19:58:37Z</dcterms:modified>
</cp:coreProperties>
</file>