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5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6978-D230-43A8-B186-40D1B622942C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E446-3130-4544-8305-7A33D7563E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Progress Report on 2012 HWRF Implementation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/>
              <a:t>Sam Trahan</a:t>
            </a:r>
          </a:p>
          <a:p>
            <a:r>
              <a:rPr lang="en-US" dirty="0"/>
              <a:t>Zhan </a:t>
            </a:r>
            <a:r>
              <a:rPr lang="en-US" dirty="0" smtClean="0"/>
              <a:t>Zhang</a:t>
            </a:r>
          </a:p>
          <a:p>
            <a:r>
              <a:rPr lang="en-US" sz="2000" dirty="0"/>
              <a:t>April 25, </a:t>
            </a:r>
            <a:r>
              <a:rPr lang="en-US" sz="2000" dirty="0" smtClean="0"/>
              <a:t>2012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447800"/>
            <a:ext cx="762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Code and scripts are available online at CCS:</a:t>
            </a:r>
          </a:p>
          <a:p>
            <a:pPr marL="342900" indent="-342900"/>
            <a:r>
              <a:rPr lang="en-US" sz="2800" dirty="0" smtClean="0"/>
              <a:t>/global/save/</a:t>
            </a:r>
            <a:r>
              <a:rPr lang="en-US" sz="2800" dirty="0" err="1" smtClean="0"/>
              <a:t>hurpara</a:t>
            </a:r>
            <a:r>
              <a:rPr lang="en-US" sz="2800" dirty="0" smtClean="0"/>
              <a:t>/hwrf_v6.0.0</a:t>
            </a:r>
          </a:p>
          <a:p>
            <a:pPr marL="342900" indent="-342900"/>
            <a:r>
              <a:rPr lang="en-US" sz="2800" dirty="0" smtClean="0"/>
              <a:t>GFS data is not available on CCS, </a:t>
            </a:r>
            <a:r>
              <a:rPr lang="en-US" sz="2800" dirty="0" smtClean="0"/>
              <a:t>but </a:t>
            </a:r>
            <a:r>
              <a:rPr lang="en-US" sz="2800" dirty="0" smtClean="0"/>
              <a:t>available </a:t>
            </a:r>
            <a:r>
              <a:rPr lang="en-US" sz="2800" dirty="0" smtClean="0"/>
              <a:t>on </a:t>
            </a:r>
            <a:r>
              <a:rPr lang="en-US" sz="2800" dirty="0" err="1" smtClean="0"/>
              <a:t>zeus</a:t>
            </a:r>
            <a:r>
              <a:rPr lang="en-US" sz="2800" dirty="0" smtClean="0"/>
              <a:t> and jet. You can get them manually or through </a:t>
            </a:r>
            <a:r>
              <a:rPr lang="en-US" sz="2800" dirty="0" err="1" smtClean="0"/>
              <a:t>passwordless</a:t>
            </a:r>
            <a:r>
              <a:rPr lang="en-US" sz="2800" dirty="0" smtClean="0"/>
              <a:t> </a:t>
            </a:r>
            <a:r>
              <a:rPr lang="en-US" sz="2800" dirty="0" err="1" smtClean="0"/>
              <a:t>scp</a:t>
            </a:r>
            <a:r>
              <a:rPr lang="en-US" sz="2800" dirty="0" smtClean="0"/>
              <a:t>.</a:t>
            </a:r>
          </a:p>
          <a:p>
            <a:pPr marL="342900" indent="-342900"/>
            <a:endParaRPr lang="en-US" sz="2800" dirty="0"/>
          </a:p>
          <a:p>
            <a:pPr marL="342900" indent="-342900"/>
            <a:r>
              <a:rPr lang="en-US" sz="2800" dirty="0" smtClean="0"/>
              <a:t>2. Code and scripts will be available on EMC sub-version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Where to get the 2012 HWRF System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Script </a:t>
            </a:r>
            <a:r>
              <a:rPr lang="en-US" sz="4800" dirty="0" smtClean="0"/>
              <a:t>Changes</a:t>
            </a:r>
          </a:p>
          <a:p>
            <a:endParaRPr lang="en-US" sz="4800" dirty="0"/>
          </a:p>
          <a:p>
            <a:pPr>
              <a:buFont typeface="Arial" pitchFamily="34" charset="0"/>
              <a:buChar char="•"/>
            </a:pPr>
            <a:r>
              <a:rPr lang="en-US" sz="3200" dirty="0" err="1" smtClean="0"/>
              <a:t>Aux_rw</a:t>
            </a:r>
            <a:r>
              <a:rPr lang="en-US" sz="3200" dirty="0" smtClean="0"/>
              <a:t> </a:t>
            </a:r>
            <a:r>
              <a:rPr lang="en-US" sz="3200" dirty="0"/>
              <a:t>and tracker jobs are combined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Relocate </a:t>
            </a:r>
            <a:r>
              <a:rPr lang="en-US" sz="3200" dirty="0"/>
              <a:t>now runs in parallel with </a:t>
            </a:r>
            <a:r>
              <a:rPr lang="en-US" sz="3200" dirty="0" smtClean="0"/>
              <a:t>GFS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Tracker0 is added to compute GFS storm center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Three </a:t>
            </a:r>
            <a:r>
              <a:rPr lang="en-US" sz="3200" dirty="0"/>
              <a:t>126hr post jobs this </a:t>
            </a:r>
            <a:r>
              <a:rPr lang="en-US" sz="3200" dirty="0" smtClean="0"/>
              <a:t>year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Increased </a:t>
            </a:r>
            <a:r>
              <a:rPr lang="en-US" sz="3200" dirty="0"/>
              <a:t>resources for initialization, </a:t>
            </a:r>
            <a:r>
              <a:rPr lang="en-US" sz="3200" dirty="0" smtClean="0"/>
              <a:t>but resources </a:t>
            </a:r>
            <a:r>
              <a:rPr lang="en-US" sz="3200" dirty="0"/>
              <a:t>still remain small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30703"/>
              </p:ext>
            </p:extLst>
          </p:nvPr>
        </p:nvGraphicFramePr>
        <p:xfrm>
          <a:off x="-1" y="2882"/>
          <a:ext cx="9147839" cy="6855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7562642" imgH="5667300" progId="AcroExch.Document.7">
                  <p:embed/>
                </p:oleObj>
              </mc:Choice>
              <mc:Fallback>
                <p:oleObj name="Acrobat Document" r:id="rId3" imgW="7562642" imgH="566730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2882"/>
                        <a:ext cx="9147839" cy="6855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29400" y="1219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Triggered by JGFS_POST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>
          <a:xfrm flipH="1">
            <a:off x="6096000" y="1542366"/>
            <a:ext cx="533400" cy="1340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-3844" y="0"/>
          <a:ext cx="9151683" cy="685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3" imgW="7562642" imgH="5667300" progId="AcroExch.Document.7">
                  <p:embed/>
                </p:oleObj>
              </mc:Choice>
              <mc:Fallback>
                <p:oleObj name="Acrobat Document" r:id="rId3" imgW="7562642" imgH="566730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44" y="0"/>
                        <a:ext cx="9151683" cy="6857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-7684" y="1"/>
          <a:ext cx="915168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Acrobat Document" r:id="rId3" imgW="7562642" imgH="5667300" progId="AcroExch.Document.7">
                  <p:embed/>
                </p:oleObj>
              </mc:Choice>
              <mc:Fallback>
                <p:oleObj name="Acrobat Document" r:id="rId3" imgW="7562642" imgH="566730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84" y="1"/>
                        <a:ext cx="9151684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-3843" y="1"/>
          <a:ext cx="915168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Acrobat Document" r:id="rId3" imgW="7562642" imgH="5667300" progId="AcroExch.Document.7">
                  <p:embed/>
                </p:oleObj>
              </mc:Choice>
              <mc:Fallback>
                <p:oleObj name="Acrobat Document" r:id="rId3" imgW="7562642" imgH="566730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43" y="1"/>
                        <a:ext cx="9151684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2880"/>
          <a:ext cx="9147840" cy="6855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Acrobat Document" r:id="rId3" imgW="7562642" imgH="5667300" progId="AcroExch.Document.7">
                  <p:embed/>
                </p:oleObj>
              </mc:Choice>
              <mc:Fallback>
                <p:oleObj name="Acrobat Document" r:id="rId3" imgW="7562642" imgH="5667300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80"/>
                        <a:ext cx="9147840" cy="6855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05:32 hwrf1_prep_master_06.o7195434</a:t>
            </a:r>
          </a:p>
          <a:p>
            <a:pPr marL="0" indent="0">
              <a:buNone/>
            </a:pPr>
            <a:r>
              <a:rPr lang="en-US" sz="1200" dirty="0"/>
              <a:t>05:32 hwrf1_prep_atmos_06.o7209422</a:t>
            </a:r>
          </a:p>
          <a:p>
            <a:pPr marL="0" indent="0">
              <a:buNone/>
            </a:pPr>
            <a:r>
              <a:rPr lang="en-US" sz="1200" dirty="0"/>
              <a:t>05:35 hwrf1_wps_06.o7209995</a:t>
            </a:r>
          </a:p>
          <a:p>
            <a:pPr marL="0" indent="0">
              <a:buNone/>
            </a:pPr>
            <a:r>
              <a:rPr lang="en-US" sz="1200" dirty="0"/>
              <a:t>05:44 hwrf1_ocean_init_06.o7195438</a:t>
            </a:r>
          </a:p>
          <a:p>
            <a:pPr marL="0" indent="0">
              <a:buNone/>
            </a:pPr>
            <a:r>
              <a:rPr lang="en-US" sz="1200" dirty="0"/>
              <a:t>05:45 hwrf1_prep_hybrid1_06.o7209458</a:t>
            </a:r>
          </a:p>
          <a:p>
            <a:pPr marL="0" indent="0">
              <a:buNone/>
            </a:pPr>
            <a:r>
              <a:rPr lang="en-US" sz="1200" dirty="0"/>
              <a:t>05:45 hwrf1_nmm_real1_06.o7148489</a:t>
            </a:r>
          </a:p>
          <a:p>
            <a:pPr marL="0" indent="0">
              <a:buNone/>
            </a:pPr>
            <a:r>
              <a:rPr lang="en-US" sz="1200" dirty="0"/>
              <a:t>05:47 hwrf1_3dvar_anal_06.o7148490</a:t>
            </a:r>
          </a:p>
          <a:p>
            <a:pPr marL="0" indent="0">
              <a:buNone/>
            </a:pPr>
            <a:r>
              <a:rPr lang="en-US" sz="1200" dirty="0"/>
              <a:t>05:47 hwrf1_gfs_track0_06.o7210070</a:t>
            </a:r>
          </a:p>
          <a:p>
            <a:pPr marL="0" indent="0">
              <a:buNone/>
            </a:pPr>
            <a:r>
              <a:rPr lang="en-US" sz="1200" dirty="0"/>
              <a:t>05:52 hwrf1_3dvar_dummy_06.o7148496</a:t>
            </a:r>
          </a:p>
          <a:p>
            <a:pPr marL="0" indent="0">
              <a:buNone/>
            </a:pPr>
            <a:r>
              <a:rPr lang="en-US" sz="1200" dirty="0"/>
              <a:t>06:16 </a:t>
            </a:r>
            <a:r>
              <a:rPr lang="en-US" sz="1200" dirty="0" smtClean="0"/>
              <a:t>hwrf1_relocate_06.o7148421                                            ------- GFS 126h forecast file gfs.t06.sf126 is available at 6:11 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06:17 hwrf1_prep_hybrid2_06.o7195621</a:t>
            </a:r>
          </a:p>
          <a:p>
            <a:pPr marL="0" indent="0">
              <a:buNone/>
            </a:pPr>
            <a:r>
              <a:rPr lang="en-US" sz="1200" dirty="0"/>
              <a:t>06:18 hwrf1_gsi_d1_06.o7195642</a:t>
            </a:r>
          </a:p>
          <a:p>
            <a:pPr marL="0" indent="0">
              <a:buNone/>
            </a:pPr>
            <a:r>
              <a:rPr lang="en-US" sz="1200" dirty="0"/>
              <a:t>06:18 hwrf1_nmm_real2_06.o7209632</a:t>
            </a:r>
          </a:p>
          <a:p>
            <a:pPr marL="0" indent="0">
              <a:buNone/>
            </a:pPr>
            <a:r>
              <a:rPr lang="en-US" sz="1200" dirty="0"/>
              <a:t>06:19 hwrf1_gsi_d2_06.o7210199</a:t>
            </a:r>
          </a:p>
          <a:p>
            <a:pPr marL="0" indent="0">
              <a:buNone/>
            </a:pPr>
            <a:r>
              <a:rPr lang="en-US" sz="1200" dirty="0"/>
              <a:t>06:22 hwrf1_merge_06.o7195651</a:t>
            </a:r>
          </a:p>
          <a:p>
            <a:pPr marL="0" indent="0">
              <a:buNone/>
            </a:pPr>
            <a:r>
              <a:rPr lang="en-US" sz="1200" dirty="0"/>
              <a:t>07:43 hwrf1_couple_forecast_06.o7195662</a:t>
            </a:r>
          </a:p>
          <a:p>
            <a:pPr marL="0" indent="0">
              <a:buNone/>
            </a:pPr>
            <a:r>
              <a:rPr lang="en-US" sz="1200" dirty="0"/>
              <a:t>07:45 hwrf1_post_nonsat_part2_06.o7210220</a:t>
            </a:r>
          </a:p>
          <a:p>
            <a:pPr marL="0" indent="0">
              <a:buNone/>
            </a:pPr>
            <a:r>
              <a:rPr lang="en-US" sz="1200" dirty="0"/>
              <a:t>07:46 hwrf1_post_sat_06.o7148646</a:t>
            </a:r>
          </a:p>
          <a:p>
            <a:pPr marL="0" indent="0">
              <a:buNone/>
            </a:pPr>
            <a:r>
              <a:rPr lang="en-US" sz="1200" dirty="0"/>
              <a:t>07:46 hwrf1_post_nonsat_part1_06.o7209647</a:t>
            </a:r>
          </a:p>
          <a:p>
            <a:pPr marL="0" indent="0">
              <a:buNone/>
            </a:pPr>
            <a:r>
              <a:rPr lang="en-US" sz="1200" dirty="0"/>
              <a:t>07:47 hwrf1_tracker_swath_06.o7195663</a:t>
            </a:r>
          </a:p>
          <a:p>
            <a:pPr marL="0" indent="0">
              <a:buNone/>
            </a:pPr>
            <a:r>
              <a:rPr lang="en-US" sz="1200" dirty="0"/>
              <a:t>07:48 hwrf1_tpcpost_06.o7210659</a:t>
            </a:r>
          </a:p>
          <a:p>
            <a:pPr marL="0" indent="0">
              <a:buNone/>
            </a:pPr>
            <a:r>
              <a:rPr lang="en-US" sz="1200" dirty="0"/>
              <a:t>07:49 hwrf1_output_06.o7149098</a:t>
            </a:r>
          </a:p>
          <a:p>
            <a:pPr marL="0" indent="0">
              <a:buNone/>
            </a:pPr>
            <a:r>
              <a:rPr lang="en-US" sz="1200" dirty="0"/>
              <a:t>08:01 </a:t>
            </a:r>
            <a:r>
              <a:rPr lang="en-US" sz="1200" dirty="0" smtClean="0"/>
              <a:t>hwrf1_gempak_06.o7210079          --------- total HWRF run time: </a:t>
            </a:r>
            <a:r>
              <a:rPr lang="en-US" sz="1600" dirty="0" smtClean="0">
                <a:solidFill>
                  <a:srgbClr val="FF0000"/>
                </a:solidFill>
              </a:rPr>
              <a:t>2h30m</a:t>
            </a:r>
            <a:r>
              <a:rPr lang="en-US" sz="1200" dirty="0" smtClean="0"/>
              <a:t>, compared to current production </a:t>
            </a:r>
            <a:r>
              <a:rPr lang="en-US" sz="1600" dirty="0" smtClean="0">
                <a:solidFill>
                  <a:srgbClr val="FF0000"/>
                </a:solidFill>
              </a:rPr>
              <a:t>2h18m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7097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NCO IT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First cycle of Irene 09L 2011082100  ----  test cold start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Second cycle of Irene 2011082106   ----   test cycling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First cycle of Eugene 05E 2011073112   --- test cold start (EP with Ocean Coupling)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Second cycle of Eugene 05E 2011073112   --- test cycled (EP with Ocean Coupling)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Selected Invest cases: 90Q 2011031300 --- test it for failure and graceful exit</a:t>
            </a:r>
            <a:endParaRPr lang="en-US" dirty="0"/>
          </a:p>
          <a:p>
            <a:r>
              <a:rPr lang="en-US" dirty="0" smtClean="0"/>
              <a:t>Randomly chosen invest cases</a:t>
            </a:r>
          </a:p>
          <a:p>
            <a:r>
              <a:rPr lang="en-US" dirty="0" smtClean="0"/>
              <a:t>Instance where there are 5 cases for a particular cycle --test 5th storm capability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189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Acrobat Document</vt:lpstr>
      <vt:lpstr>Progress Report on 2012 HWRF 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Timing</vt:lpstr>
      <vt:lpstr>NCO IT TEST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NCO IT TEST</dc:title>
  <dc:creator>Zack</dc:creator>
  <cp:lastModifiedBy>Zhan Z. Zhang</cp:lastModifiedBy>
  <cp:revision>11</cp:revision>
  <dcterms:created xsi:type="dcterms:W3CDTF">2012-04-25T23:38:41Z</dcterms:created>
  <dcterms:modified xsi:type="dcterms:W3CDTF">2012-04-26T14:01:13Z</dcterms:modified>
</cp:coreProperties>
</file>